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79457EE-B65E-436B-B2F1-266F06FE3C1D}" type="datetimeFigureOut">
              <a:rPr lang="bg-BG" smtClean="0"/>
              <a:t>14.6.2017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F5894D1-A28A-46BD-9FA0-5B9B3D419416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>
            <a:noAutofit/>
          </a:bodyPr>
          <a:lstStyle/>
          <a:p>
            <a:r>
              <a:rPr lang="bg-BG" sz="4800" b="1" dirty="0" smtClean="0"/>
              <a:t>Проект „Твоят час“</a:t>
            </a:r>
            <a:br>
              <a:rPr lang="bg-BG" sz="4800" b="1" dirty="0" smtClean="0"/>
            </a:br>
            <a:r>
              <a:rPr lang="bg-BG" sz="4800" b="1" dirty="0" smtClean="0"/>
              <a:t>клуб „Туризъм“ </a:t>
            </a:r>
            <a:endParaRPr lang="bg-BG" sz="48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 flipH="1">
            <a:off x="-468560" y="2060848"/>
            <a:ext cx="66317" cy="1752600"/>
          </a:xfrm>
        </p:spPr>
        <p:txBody>
          <a:bodyPr/>
          <a:lstStyle/>
          <a:p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 flipH="1">
            <a:off x="-684584" y="1700808"/>
            <a:ext cx="45719" cy="17327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При СУ“Св.Климент Охридски“ гр. Костенец</a:t>
            </a:r>
            <a:endParaRPr lang="bg-BG" sz="2800" b="1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621"/>
            <a:ext cx="9144000" cy="49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56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Ферма за щрауси,гр.Долна баня</a:t>
            </a:r>
            <a:endParaRPr lang="bg-BG" b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923532" cy="4248472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816424" cy="4320480"/>
          </a:xfrm>
        </p:spPr>
      </p:pic>
    </p:spTree>
    <p:extLst>
      <p:ext uri="{BB962C8B-B14F-4D97-AF65-F5344CB8AC3E}">
        <p14:creationId xmlns:p14="http://schemas.microsoft.com/office/powerpoint/2010/main" val="13020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Изготвяне на виртуални туристически маршрути </a:t>
            </a:r>
            <a:endParaRPr lang="bg-BG" b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816424" cy="4073574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816424" cy="4032448"/>
          </a:xfrm>
        </p:spPr>
      </p:pic>
    </p:spTree>
    <p:extLst>
      <p:ext uri="{BB962C8B-B14F-4D97-AF65-F5344CB8AC3E}">
        <p14:creationId xmlns:p14="http://schemas.microsoft.com/office/powerpoint/2010/main" val="36746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634879" cy="4896544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672408" cy="4824536"/>
          </a:xfrm>
        </p:spPr>
      </p:pic>
    </p:spTree>
    <p:extLst>
      <p:ext uri="{BB962C8B-B14F-4D97-AF65-F5344CB8AC3E}">
        <p14:creationId xmlns:p14="http://schemas.microsoft.com/office/powerpoint/2010/main" val="16432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flipH="1">
            <a:off x="-324544" y="3140968"/>
            <a:ext cx="45719" cy="168125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619672" y="548680"/>
            <a:ext cx="6265888" cy="3493008"/>
          </a:xfrm>
        </p:spPr>
        <p:txBody>
          <a:bodyPr/>
          <a:lstStyle/>
          <a:p>
            <a:pPr marL="68580" indent="0" algn="ctr">
              <a:buNone/>
            </a:pPr>
            <a:r>
              <a:rPr lang="bg-BG" b="1" i="1" dirty="0" smtClean="0"/>
              <a:t>Нашият клуб съумя да организира ученически отдих,свързан с развлекателна, </a:t>
            </a:r>
            <a:r>
              <a:rPr lang="bg-BG" b="1" i="1" dirty="0" err="1" smtClean="0"/>
              <a:t>опознавателна</a:t>
            </a:r>
            <a:r>
              <a:rPr lang="bg-BG" b="1" i="1" dirty="0" smtClean="0"/>
              <a:t> и образователна насоченост.</a:t>
            </a:r>
            <a:endParaRPr lang="bg-BG" b="1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345605" cy="4396346"/>
          </a:xfrm>
        </p:spPr>
      </p:pic>
    </p:spTree>
    <p:extLst>
      <p:ext uri="{BB962C8B-B14F-4D97-AF65-F5344CB8AC3E}">
        <p14:creationId xmlns:p14="http://schemas.microsoft.com/office/powerpoint/2010/main" val="7611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bg-BG" b="1" u="sng" dirty="0" smtClean="0"/>
              <a:t>Дейност на клуба </a:t>
            </a:r>
            <a:endParaRPr lang="bg-BG" b="1" u="sn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08912" cy="63976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I.</a:t>
            </a:r>
            <a:r>
              <a:rPr lang="bg-BG" sz="2000" dirty="0" smtClean="0"/>
              <a:t>Запознаване и разграничаване на видовете туризъм в родния ни край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760515" y="1772816"/>
            <a:ext cx="3419856" cy="2835797"/>
          </a:xfrm>
        </p:spPr>
        <p:txBody>
          <a:bodyPr>
            <a:normAutofit/>
          </a:bodyPr>
          <a:lstStyle/>
          <a:p>
            <a:r>
              <a:rPr lang="bg-BG" sz="1800" dirty="0" smtClean="0"/>
              <a:t>Балнеоложки туризъм </a:t>
            </a:r>
          </a:p>
          <a:p>
            <a:pPr marL="0" indent="0">
              <a:buNone/>
            </a:pPr>
            <a:r>
              <a:rPr lang="bg-BG" sz="1800" dirty="0" smtClean="0"/>
              <a:t>      - курорт Момин проход</a:t>
            </a:r>
          </a:p>
          <a:p>
            <a:pPr marL="0" indent="0">
              <a:buNone/>
            </a:pPr>
            <a:r>
              <a:rPr lang="bg-BG" sz="1800" dirty="0"/>
              <a:t> </a:t>
            </a:r>
            <a:r>
              <a:rPr lang="bg-BG" sz="1800" dirty="0" smtClean="0"/>
              <a:t>     - курорт Вили Костенец</a:t>
            </a:r>
          </a:p>
          <a:p>
            <a:pPr marL="0" indent="0">
              <a:buNone/>
            </a:pPr>
            <a:r>
              <a:rPr lang="bg-BG" sz="1800" dirty="0"/>
              <a:t> </a:t>
            </a:r>
            <a:r>
              <a:rPr lang="bg-BG" sz="1800" dirty="0" smtClean="0"/>
              <a:t>     - курорт </a:t>
            </a:r>
            <a:r>
              <a:rPr lang="bg-BG" sz="1800" dirty="0" err="1" smtClean="0"/>
              <a:t>Пчелински</a:t>
            </a:r>
            <a:r>
              <a:rPr lang="bg-BG" sz="1800" dirty="0" smtClean="0"/>
              <a:t> бани</a:t>
            </a:r>
          </a:p>
          <a:p>
            <a:pPr marL="0" indent="0">
              <a:buNone/>
            </a:pPr>
            <a:r>
              <a:rPr lang="bg-BG" sz="1800" dirty="0"/>
              <a:t> </a:t>
            </a:r>
            <a:r>
              <a:rPr lang="bg-BG" sz="1800" dirty="0" smtClean="0"/>
              <a:t>     - курорт Долна баня 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 flipH="1">
            <a:off x="9586271" y="2780928"/>
            <a:ext cx="98297" cy="639762"/>
          </a:xfrm>
        </p:spPr>
        <p:txBody>
          <a:bodyPr>
            <a:noAutofit/>
          </a:bodyPr>
          <a:lstStyle/>
          <a:p>
            <a:pPr algn="ctr"/>
            <a:endParaRPr lang="bg-BG" sz="1800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32813"/>
            <a:ext cx="3334996" cy="3097748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4" y="3581687"/>
            <a:ext cx="3960440" cy="28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flipH="1">
            <a:off x="-468560" y="2780928"/>
            <a:ext cx="71890" cy="61387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450635" y="548680"/>
            <a:ext cx="4038600" cy="4525963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Екологичен туризъм</a:t>
            </a:r>
          </a:p>
          <a:p>
            <a:pPr marL="0" indent="0">
              <a:buNone/>
            </a:pPr>
            <a:r>
              <a:rPr lang="bg-BG" sz="2000" dirty="0"/>
              <a:t> </a:t>
            </a:r>
            <a:r>
              <a:rPr lang="bg-BG" sz="2000" dirty="0" smtClean="0"/>
              <a:t>    - Национален парк „Рила</a:t>
            </a:r>
          </a:p>
          <a:p>
            <a:pPr marL="0" indent="0">
              <a:buNone/>
            </a:pPr>
            <a:r>
              <a:rPr lang="bg-BG" sz="2000" dirty="0"/>
              <a:t> </a:t>
            </a:r>
            <a:r>
              <a:rPr lang="bg-BG" sz="2000" dirty="0" smtClean="0"/>
              <a:t>    - </a:t>
            </a:r>
            <a:r>
              <a:rPr lang="bg-BG" sz="2000" dirty="0" err="1"/>
              <a:t>е</a:t>
            </a:r>
            <a:r>
              <a:rPr lang="bg-BG" sz="2000" dirty="0" err="1" smtClean="0"/>
              <a:t>копътеки</a:t>
            </a:r>
            <a:endParaRPr lang="bg-BG" sz="20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999">
            <a:off x="4364344" y="3848953"/>
            <a:ext cx="3419475" cy="2563726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635">
            <a:off x="4422549" y="628292"/>
            <a:ext cx="3916443" cy="2937333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553">
            <a:off x="588135" y="2096958"/>
            <a:ext cx="3818789" cy="30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91680" y="-171400"/>
            <a:ext cx="7024744" cy="1143000"/>
          </a:xfrm>
        </p:spPr>
        <p:txBody>
          <a:bodyPr/>
          <a:lstStyle/>
          <a:p>
            <a:r>
              <a:rPr lang="bg-BG" b="1" dirty="0" smtClean="0"/>
              <a:t>Планински туризъм 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608666" y="1124744"/>
            <a:ext cx="3419856" cy="3493008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  <a:r>
              <a:rPr lang="bg-BG" dirty="0" smtClean="0"/>
              <a:t>Преход сред природата – хармония и чист въздух </a:t>
            </a:r>
            <a:endParaRPr lang="bg-BG" dirty="0" smtClean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03" y="4322037"/>
            <a:ext cx="3419475" cy="1923454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33" y="1099929"/>
            <a:ext cx="3744416" cy="302464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2" y="2782866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Културно-познавателен </a:t>
            </a:r>
            <a:r>
              <a:rPr lang="bg-BG" b="1" dirty="0" smtClean="0"/>
              <a:t>туризъм 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4499992" y="1196752"/>
            <a:ext cx="3419856" cy="3493008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Храмове,параклиси </a:t>
            </a:r>
            <a:r>
              <a:rPr lang="bg-BG" sz="2000" dirty="0" smtClean="0"/>
              <a:t>и крепости</a:t>
            </a:r>
            <a:endParaRPr lang="bg-BG" sz="20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419475" cy="3352799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75306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15816" y="-387424"/>
            <a:ext cx="7024744" cy="1143000"/>
          </a:xfrm>
        </p:spPr>
        <p:txBody>
          <a:bodyPr/>
          <a:lstStyle/>
          <a:p>
            <a:pPr algn="ctr"/>
            <a:r>
              <a:rPr lang="bg-BG" b="1" dirty="0" smtClean="0"/>
              <a:t>Траянови врата</a:t>
            </a:r>
            <a:endParaRPr lang="bg-BG" b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850">
            <a:off x="555223" y="652202"/>
            <a:ext cx="4038600" cy="3028949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38406"/>
            <a:ext cx="3419475" cy="2564606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40" y="364502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11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60032" y="-459432"/>
            <a:ext cx="7024744" cy="1143000"/>
          </a:xfrm>
        </p:spPr>
        <p:txBody>
          <a:bodyPr/>
          <a:lstStyle/>
          <a:p>
            <a:r>
              <a:rPr lang="bg-BG" b="1" dirty="0" smtClean="0"/>
              <a:t>Пазарджик</a:t>
            </a:r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731">
            <a:off x="417837" y="490824"/>
            <a:ext cx="4038600" cy="3028949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419475" cy="2564606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17">
            <a:off x="2150732" y="3173598"/>
            <a:ext cx="4152461" cy="31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98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Срещи с хора,работещи в сферата на туризма 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55576" y="1505663"/>
            <a:ext cx="6777317" cy="3508977"/>
          </a:xfrm>
        </p:spPr>
        <p:txBody>
          <a:bodyPr/>
          <a:lstStyle/>
          <a:p>
            <a:r>
              <a:rPr lang="bg-BG" dirty="0" smtClean="0"/>
              <a:t>Разговори и беседи с управители на хотели и други туристически дестинации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029">
            <a:off x="1057776" y="2759673"/>
            <a:ext cx="3372787" cy="3429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77">
            <a:off x="4486050" y="2704134"/>
            <a:ext cx="3851919" cy="28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778200" cy="503760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752674" cy="5042371"/>
          </a:xfrm>
        </p:spPr>
      </p:pic>
    </p:spTree>
    <p:extLst>
      <p:ext uri="{BB962C8B-B14F-4D97-AF65-F5344CB8AC3E}">
        <p14:creationId xmlns:p14="http://schemas.microsoft.com/office/powerpoint/2010/main" val="42906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</TotalTime>
  <Words>120</Words>
  <Application>Microsoft Office PowerPoint</Application>
  <PresentationFormat>Презентация на цял екран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Остин</vt:lpstr>
      <vt:lpstr>Проект „Твоят час“ клуб „Туризъм“ </vt:lpstr>
      <vt:lpstr>Дейност на клуба </vt:lpstr>
      <vt:lpstr>Презентация на PowerPoint</vt:lpstr>
      <vt:lpstr>Планински туризъм </vt:lpstr>
      <vt:lpstr>Културно-познавателен туризъм </vt:lpstr>
      <vt:lpstr>Траянови врата</vt:lpstr>
      <vt:lpstr>Пазарджик </vt:lpstr>
      <vt:lpstr>Срещи с хора,работещи в сферата на туризма </vt:lpstr>
      <vt:lpstr>Презентация на PowerPoint</vt:lpstr>
      <vt:lpstr>Ферма за щрауси,гр.Долна баня</vt:lpstr>
      <vt:lpstr>Изготвяне на виртуални туристически маршрути 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„Твоят час“ клуб „Туризъм“</dc:title>
  <dc:creator>user</dc:creator>
  <cp:lastModifiedBy>user</cp:lastModifiedBy>
  <cp:revision>13</cp:revision>
  <dcterms:created xsi:type="dcterms:W3CDTF">2017-06-13T03:36:23Z</dcterms:created>
  <dcterms:modified xsi:type="dcterms:W3CDTF">2017-06-14T19:38:55Z</dcterms:modified>
</cp:coreProperties>
</file>